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7.xml"/><Relationship Id="rId22" Type="http://schemas.openxmlformats.org/officeDocument/2006/relationships/font" Target="fonts/Roboto-italic.fntdata"/><Relationship Id="rId10" Type="http://schemas.openxmlformats.org/officeDocument/2006/relationships/slide" Target="slides/slide6.xml"/><Relationship Id="rId21" Type="http://schemas.openxmlformats.org/officeDocument/2006/relationships/font" Target="fonts/Roboto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You see why we are called that when its time for the demo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Btw these are not my fake accounts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900" cy="2710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900" cy="2710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6"/>
            <a:ext cx="4045200" cy="12350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8.png"/><Relationship Id="rId4" Type="http://schemas.openxmlformats.org/officeDocument/2006/relationships/image" Target="../media/image14.png"/><Relationship Id="rId5" Type="http://schemas.openxmlformats.org/officeDocument/2006/relationships/image" Target="../media/image09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Relationship Id="rId8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0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youtube.com/v/lgmr7_-k-X0" TargetMode="External"/><Relationship Id="rId4" Type="http://schemas.openxmlformats.org/officeDocument/2006/relationships/image" Target="../media/image0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4.png"/><Relationship Id="rId4" Type="http://schemas.openxmlformats.org/officeDocument/2006/relationships/image" Target="../media/image0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5.jpg"/><Relationship Id="rId4" Type="http://schemas.openxmlformats.org/officeDocument/2006/relationships/image" Target="../media/image07.jpg"/><Relationship Id="rId5" Type="http://schemas.openxmlformats.org/officeDocument/2006/relationships/image" Target="../media/image0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/>
              <a:t>Lift Us Up</a:t>
            </a:r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Giving the needy exactly what they want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2033125" y="599725"/>
            <a:ext cx="65322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differentiates us?</a:t>
            </a:r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99" y="1982674"/>
            <a:ext cx="5497600" cy="16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0625" y="3027400"/>
            <a:ext cx="3140099" cy="190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000" y="1741675"/>
            <a:ext cx="13906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01525" y="2217925"/>
            <a:ext cx="283845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15875" y="3837450"/>
            <a:ext cx="5807325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000" y="3584225"/>
            <a:ext cx="1657350" cy="4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204702" y="5230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800"/>
              <a:t>NO FEES!!!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800"/>
              <a:t>Non profit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2800"/>
              <a:t>Revenue model</a:t>
            </a:r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155450" y="1476250"/>
            <a:ext cx="3031200" cy="324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100% of donors money goes towards donations.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Our revenue comes from the commission costs given by Amazon/eBay when we facilitate the sale. That money is used towards maintenance / server costs.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solidFill>
                <a:srgbClr val="373E4D"/>
              </a:solidFill>
              <a:highlight>
                <a:srgbClr val="FEFEFE"/>
              </a:highlight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solidFill>
                <a:srgbClr val="373E4D"/>
              </a:solidFill>
              <a:highlight>
                <a:srgbClr val="FEFEFE"/>
              </a:highlight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900">
              <a:solidFill>
                <a:srgbClr val="373E4D"/>
              </a:solidFill>
              <a:highlight>
                <a:srgbClr val="FEFEFE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Shape 161"/>
          <p:cNvSpPr txBox="1"/>
          <p:nvPr>
            <p:ph type="title"/>
          </p:nvPr>
        </p:nvSpPr>
        <p:spPr>
          <a:xfrm>
            <a:off x="3792150" y="995350"/>
            <a:ext cx="1982400" cy="9621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Donator</a:t>
            </a:r>
          </a:p>
        </p:txBody>
      </p:sp>
      <p:sp>
        <p:nvSpPr>
          <p:cNvPr id="162" name="Shape 162"/>
          <p:cNvSpPr txBox="1"/>
          <p:nvPr>
            <p:ph type="title"/>
          </p:nvPr>
        </p:nvSpPr>
        <p:spPr>
          <a:xfrm>
            <a:off x="6946700" y="1042750"/>
            <a:ext cx="1982400" cy="9621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Needy</a:t>
            </a:r>
          </a:p>
        </p:txBody>
      </p:sp>
      <p:sp>
        <p:nvSpPr>
          <p:cNvPr id="163" name="Shape 163"/>
          <p:cNvSpPr txBox="1"/>
          <p:nvPr>
            <p:ph type="title"/>
          </p:nvPr>
        </p:nvSpPr>
        <p:spPr>
          <a:xfrm>
            <a:off x="6946700" y="3207325"/>
            <a:ext cx="1982400" cy="14442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Server and Developer Maintenance costs</a:t>
            </a:r>
          </a:p>
        </p:txBody>
      </p:sp>
      <p:cxnSp>
        <p:nvCxnSpPr>
          <p:cNvPr id="164" name="Shape 164"/>
          <p:cNvCxnSpPr>
            <a:stCxn id="161" idx="3"/>
            <a:endCxn id="162" idx="1"/>
          </p:cNvCxnSpPr>
          <p:nvPr/>
        </p:nvCxnSpPr>
        <p:spPr>
          <a:xfrm>
            <a:off x="5774550" y="1476400"/>
            <a:ext cx="1172100" cy="4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5" name="Shape 165"/>
          <p:cNvCxnSpPr>
            <a:stCxn id="166" idx="3"/>
            <a:endCxn id="163" idx="1"/>
          </p:cNvCxnSpPr>
          <p:nvPr/>
        </p:nvCxnSpPr>
        <p:spPr>
          <a:xfrm>
            <a:off x="5774549" y="3929437"/>
            <a:ext cx="1172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2150" y="3137050"/>
            <a:ext cx="1982399" cy="15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/>
        </p:nvSpPr>
        <p:spPr>
          <a:xfrm>
            <a:off x="5975725" y="1042750"/>
            <a:ext cx="769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100%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6009650" y="3368400"/>
            <a:ext cx="5775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&gt;4%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150" y="659228"/>
            <a:ext cx="5784949" cy="40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hape 178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>
            <p:ph type="title"/>
          </p:nvPr>
        </p:nvSpPr>
        <p:spPr>
          <a:xfrm>
            <a:off x="227600" y="472825"/>
            <a:ext cx="49848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000"/>
              <a:t>BIG CHALLENGE</a:t>
            </a:r>
          </a:p>
          <a:p>
            <a:pPr lv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 sz="3000"/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000"/>
              <a:t>How to reach these people?</a:t>
            </a:r>
          </a:p>
          <a:p>
            <a:pPr indent="-381000" lvl="0" marL="457200" rtl="0"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lang="en" sz="2400"/>
              <a:t>They post their profiles here</a:t>
            </a:r>
          </a:p>
          <a:p>
            <a:pPr indent="-381000" lvl="0" marL="457200" rtl="0"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lang="en" sz="2400"/>
              <a:t>Charity sponsored</a:t>
            </a:r>
          </a:p>
          <a:p>
            <a:pPr indent="-381000" lvl="0" marL="457200" rtl="0"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lang="en" sz="2400"/>
              <a:t>Mail/Fax/Phone to contact us</a:t>
            </a:r>
          </a:p>
          <a:p>
            <a:pPr indent="-381000" lvl="0" marL="457200" rtl="0"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lang="en" sz="2400"/>
              <a:t>Personal referral </a:t>
            </a:r>
          </a:p>
        </p:txBody>
      </p:sp>
      <p:grpSp>
        <p:nvGrpSpPr>
          <p:cNvPr id="180" name="Shape 180"/>
          <p:cNvGrpSpPr/>
          <p:nvPr/>
        </p:nvGrpSpPr>
        <p:grpSpPr>
          <a:xfrm>
            <a:off x="5511818" y="918044"/>
            <a:ext cx="3307407" cy="3307407"/>
            <a:chOff x="5212393" y="864519"/>
            <a:chExt cx="3307407" cy="3307407"/>
          </a:xfrm>
        </p:grpSpPr>
        <p:sp>
          <p:nvSpPr>
            <p:cNvPr id="181" name="Shape 181"/>
            <p:cNvSpPr/>
            <p:nvPr/>
          </p:nvSpPr>
          <p:spPr>
            <a:xfrm>
              <a:off x="5212393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5549484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5886575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6223662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6560753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6897843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7234932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7572022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7909113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8246200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5212393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5549484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5886575" y="1201621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6223662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6560753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6897843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7234932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7572022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7909113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8246200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5212393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5549484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5886575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6223662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6560753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6897843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7234932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7572022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7909113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8246200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5212393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2" name="Shape 212"/>
            <p:cNvSpPr/>
            <p:nvPr/>
          </p:nvSpPr>
          <p:spPr>
            <a:xfrm>
              <a:off x="5549484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>
              <a:off x="5886575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6223662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6560753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6897843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7234932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7572022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7909113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8246200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521239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554948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5886575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6223662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656075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689784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7234932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7572022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790911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8246200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5212393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5549484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5886575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6223662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6560753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6897843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7234932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7572022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7909113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8246200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5212393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5549484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5886575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6223662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6560753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6897843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7234932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7572022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7909113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8246200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521239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554948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5886575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622366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656075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689784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723493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757202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790911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8246200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5212393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5549484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5886575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6223662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6560753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6897843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7234932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7572022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7909113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8246200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5212393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5549484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5886575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6223662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6560753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6897843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7234932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7572022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7909113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8246200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Thank You.</a:t>
            </a:r>
          </a:p>
        </p:txBody>
      </p:sp>
      <p:sp>
        <p:nvSpPr>
          <p:cNvPr id="286" name="Shape 286"/>
          <p:cNvSpPr txBox="1"/>
          <p:nvPr>
            <p:ph type="title"/>
          </p:nvPr>
        </p:nvSpPr>
        <p:spPr>
          <a:xfrm>
            <a:off x="4397225" y="2065350"/>
            <a:ext cx="4071900" cy="1012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WE’RE HIRING!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if you can work for free.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rPr lang="en" sz="3000"/>
              <a:t>Designers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3000"/>
              <a:t>Developers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3000"/>
              <a:t>Test Users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Questions? Comments?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0" y="0"/>
            <a:ext cx="9161099" cy="248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 txBox="1"/>
          <p:nvPr>
            <p:ph idx="4294967295" type="title"/>
          </p:nvPr>
        </p:nvSpPr>
        <p:spPr>
          <a:xfrm>
            <a:off x="311700" y="220100"/>
            <a:ext cx="8520599" cy="1012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rPr lang="en" sz="2400"/>
              <a:t>The team</a:t>
            </a:r>
          </a:p>
          <a:p>
            <a:pPr lv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rPr i="1" lang="en" sz="3600"/>
              <a:t>SLACKERS</a:t>
            </a:r>
          </a:p>
        </p:txBody>
      </p:sp>
      <p:sp>
        <p:nvSpPr>
          <p:cNvPr id="75" name="Shape 75"/>
          <p:cNvSpPr txBox="1"/>
          <p:nvPr>
            <p:ph idx="4294967295" type="title"/>
          </p:nvPr>
        </p:nvSpPr>
        <p:spPr>
          <a:xfrm>
            <a:off x="1480767" y="3192719"/>
            <a:ext cx="2022300" cy="578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Abhijit Kambalapally</a:t>
            </a:r>
          </a:p>
        </p:txBody>
      </p:sp>
      <p:sp>
        <p:nvSpPr>
          <p:cNvPr id="76" name="Shape 76"/>
          <p:cNvSpPr txBox="1"/>
          <p:nvPr>
            <p:ph idx="4294967295" type="title"/>
          </p:nvPr>
        </p:nvSpPr>
        <p:spPr>
          <a:xfrm>
            <a:off x="5394303" y="3047794"/>
            <a:ext cx="2022300" cy="578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Bay Zhang</a:t>
            </a:r>
          </a:p>
        </p:txBody>
      </p:sp>
      <p:sp>
        <p:nvSpPr>
          <p:cNvPr id="77" name="Shape 77"/>
          <p:cNvSpPr txBox="1"/>
          <p:nvPr>
            <p:ph idx="4294967295" type="body"/>
          </p:nvPr>
        </p:nvSpPr>
        <p:spPr>
          <a:xfrm>
            <a:off x="1480767" y="3771412"/>
            <a:ext cx="2022300" cy="115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Standing right in front of you</a:t>
            </a:r>
          </a:p>
        </p:txBody>
      </p:sp>
      <p:sp>
        <p:nvSpPr>
          <p:cNvPr id="78" name="Shape 78"/>
          <p:cNvSpPr txBox="1"/>
          <p:nvPr>
            <p:ph idx="4294967295" type="body"/>
          </p:nvPr>
        </p:nvSpPr>
        <p:spPr>
          <a:xfrm>
            <a:off x="5394303" y="3572587"/>
            <a:ext cx="2022300" cy="115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Somewhere attending a lecture for his part time course</a:t>
            </a:r>
          </a:p>
        </p:txBody>
      </p:sp>
      <p:pic>
        <p:nvPicPr>
          <p:cNvPr id="79" name="Shape 79"/>
          <p:cNvPicPr preferRelativeResize="0"/>
          <p:nvPr/>
        </p:nvPicPr>
        <p:blipFill rotWithShape="1">
          <a:blip r:embed="rId3">
            <a:alphaModFix/>
          </a:blip>
          <a:srcRect b="0" l="12595" r="0" t="39298"/>
          <a:stretch/>
        </p:blipFill>
        <p:spPr>
          <a:xfrm>
            <a:off x="5517810" y="1403649"/>
            <a:ext cx="1775276" cy="16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9775" y="1403499"/>
            <a:ext cx="1644299" cy="164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85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49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/>
          <p:nvPr>
            <p:ph type="title"/>
          </p:nvPr>
        </p:nvSpPr>
        <p:spPr>
          <a:xfrm>
            <a:off x="490250" y="488250"/>
            <a:ext cx="82146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4800"/>
              <a:t>Mission statement: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4800"/>
          </a:p>
          <a:p>
            <a:pPr lvl="0">
              <a:spcBef>
                <a:spcPts val="0"/>
              </a:spcBef>
              <a:buNone/>
            </a:pPr>
            <a:r>
              <a:rPr lang="en" sz="3600"/>
              <a:t>To significantly improve the lives of really poor people by providing them the things that matter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problem</a:t>
            </a:r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299400" y="2723175"/>
            <a:ext cx="3321300" cy="936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At least 80% of humanity lives on less than $10 a day</a:t>
            </a:r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1812" y="546025"/>
            <a:ext cx="5038725" cy="44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/>
        </p:nvSpPr>
        <p:spPr>
          <a:xfrm>
            <a:off x="85250" y="4662300"/>
            <a:ext cx="46305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/>
              <a:t>Source: http://www.globalissues.org/article/26/poverty-facts-and-stats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197502" y="18437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Meet 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/>
              <a:t>Syed Abdul Bhagi</a:t>
            </a:r>
          </a:p>
        </p:txBody>
      </p:sp>
      <p:sp>
        <p:nvSpPr>
          <p:cNvPr id="100" name="Shape 100">
            <a:hlinkClick r:id="rId3"/>
          </p:cNvPr>
          <p:cNvSpPr/>
          <p:nvPr/>
        </p:nvSpPr>
        <p:spPr>
          <a:xfrm>
            <a:off x="3990975" y="933450"/>
            <a:ext cx="4572000" cy="34290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1" name="Shape 101"/>
          <p:cNvSpPr txBox="1"/>
          <p:nvPr/>
        </p:nvSpPr>
        <p:spPr>
          <a:xfrm>
            <a:off x="3603675" y="4737150"/>
            <a:ext cx="5034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/>
              <a:t>Source: https://www.youtube.com/watch?v=lgmr7_-k-X0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 how can you improve his life?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Let’s see what youtube says...</a:t>
            </a: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200" y="3076562"/>
            <a:ext cx="7924800" cy="18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250" y="1852337"/>
            <a:ext cx="7886700" cy="115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Shape 113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/>
          <p:nvPr>
            <p:ph type="title"/>
          </p:nvPr>
        </p:nvSpPr>
        <p:spPr>
          <a:xfrm>
            <a:off x="265500" y="1830600"/>
            <a:ext cx="4045199" cy="1482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The solution</a:t>
            </a:r>
          </a:p>
        </p:txBody>
      </p:sp>
      <p:sp>
        <p:nvSpPr>
          <p:cNvPr id="115" name="Shape 115"/>
          <p:cNvSpPr txBox="1"/>
          <p:nvPr>
            <p:ph idx="2" type="body"/>
          </p:nvPr>
        </p:nvSpPr>
        <p:spPr>
          <a:xfrm>
            <a:off x="4693700" y="724200"/>
            <a:ext cx="43809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Online donation platform where you donate </a:t>
            </a:r>
            <a:r>
              <a:rPr b="1" lang="en">
                <a:solidFill>
                  <a:srgbClr val="000000"/>
                </a:solidFill>
              </a:rPr>
              <a:t>NOT MONEY</a:t>
            </a:r>
            <a:r>
              <a:rPr lang="en"/>
              <a:t> but the exact </a:t>
            </a:r>
            <a:r>
              <a:rPr b="1" lang="en">
                <a:solidFill>
                  <a:srgbClr val="000000"/>
                </a:solidFill>
              </a:rPr>
              <a:t>ITEMS </a:t>
            </a:r>
            <a:r>
              <a:rPr lang="en"/>
              <a:t>that one </a:t>
            </a:r>
            <a:r>
              <a:rPr lang="en">
                <a:solidFill>
                  <a:srgbClr val="FFFFFF"/>
                </a:solidFill>
              </a:rPr>
              <a:t>needs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 it works</a:t>
            </a:r>
          </a:p>
        </p:txBody>
      </p:sp>
      <p:cxnSp>
        <p:nvCxnSpPr>
          <p:cNvPr id="121" name="Shape 121"/>
          <p:cNvCxnSpPr/>
          <p:nvPr/>
        </p:nvCxnSpPr>
        <p:spPr>
          <a:xfrm>
            <a:off x="929037" y="2507950"/>
            <a:ext cx="0" cy="1038599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2" name="Shape 122"/>
          <p:cNvSpPr txBox="1"/>
          <p:nvPr>
            <p:ph type="title"/>
          </p:nvPr>
        </p:nvSpPr>
        <p:spPr>
          <a:xfrm>
            <a:off x="976112" y="2384686"/>
            <a:ext cx="18141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>
                <a:solidFill>
                  <a:schemeClr val="dk1"/>
                </a:solidFill>
              </a:rPr>
              <a:t>Step 1</a:t>
            </a:r>
          </a:p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976112" y="2674712"/>
            <a:ext cx="1814100" cy="57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Post your story and the items that you need</a:t>
            </a:r>
          </a:p>
        </p:txBody>
      </p:sp>
      <p:cxnSp>
        <p:nvCxnSpPr>
          <p:cNvPr id="124" name="Shape 124"/>
          <p:cNvCxnSpPr/>
          <p:nvPr/>
        </p:nvCxnSpPr>
        <p:spPr>
          <a:xfrm>
            <a:off x="3395737" y="22793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5" name="Shape 125"/>
          <p:cNvSpPr txBox="1"/>
          <p:nvPr>
            <p:ph type="title"/>
          </p:nvPr>
        </p:nvSpPr>
        <p:spPr>
          <a:xfrm>
            <a:off x="3442812" y="2241075"/>
            <a:ext cx="18141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>
                <a:solidFill>
                  <a:schemeClr val="dk1"/>
                </a:solidFill>
              </a:rPr>
              <a:t>Step 2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3442812" y="2531101"/>
            <a:ext cx="1814100" cy="57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Discover and pay for the item(s)</a:t>
            </a:r>
          </a:p>
        </p:txBody>
      </p:sp>
      <p:cxnSp>
        <p:nvCxnSpPr>
          <p:cNvPr id="127" name="Shape 127"/>
          <p:cNvCxnSpPr/>
          <p:nvPr/>
        </p:nvCxnSpPr>
        <p:spPr>
          <a:xfrm>
            <a:off x="6457562" y="2053100"/>
            <a:ext cx="0" cy="1038599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8" name="Shape 128"/>
          <p:cNvSpPr txBox="1"/>
          <p:nvPr>
            <p:ph type="title"/>
          </p:nvPr>
        </p:nvSpPr>
        <p:spPr>
          <a:xfrm>
            <a:off x="6504637" y="1929945"/>
            <a:ext cx="18141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>
                <a:solidFill>
                  <a:schemeClr val="dk1"/>
                </a:solidFill>
              </a:rPr>
              <a:t>Step 3</a:t>
            </a:r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504637" y="2219970"/>
            <a:ext cx="1814100" cy="57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Item is delivered by the third party straight to needy</a:t>
            </a:r>
          </a:p>
        </p:txBody>
      </p:sp>
      <p:grpSp>
        <p:nvGrpSpPr>
          <p:cNvPr id="130" name="Shape 130"/>
          <p:cNvGrpSpPr/>
          <p:nvPr/>
        </p:nvGrpSpPr>
        <p:grpSpPr>
          <a:xfrm>
            <a:off x="929030" y="3219673"/>
            <a:ext cx="6993308" cy="1520399"/>
            <a:chOff x="929030" y="3219673"/>
            <a:chExt cx="6993308" cy="1520399"/>
          </a:xfrm>
        </p:grpSpPr>
        <p:cxnSp>
          <p:nvCxnSpPr>
            <p:cNvPr id="131" name="Shape 131"/>
            <p:cNvCxnSpPr>
              <a:stCxn id="132" idx="6"/>
              <a:endCxn id="133" idx="2"/>
            </p:cNvCxnSpPr>
            <p:nvPr/>
          </p:nvCxnSpPr>
          <p:spPr>
            <a:xfrm>
              <a:off x="1537730" y="3979906"/>
              <a:ext cx="4864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lg" w="lg" type="none"/>
              <a:tailEnd len="lg" w="lg" type="none"/>
            </a:ln>
          </p:spPr>
        </p:cxnSp>
        <p:sp>
          <p:nvSpPr>
            <p:cNvPr id="132" name="Shape 132"/>
            <p:cNvSpPr/>
            <p:nvPr/>
          </p:nvSpPr>
          <p:spPr>
            <a:xfrm>
              <a:off x="929030" y="3675556"/>
              <a:ext cx="608700" cy="60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3421283" y="3431304"/>
              <a:ext cx="1097100" cy="1097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6401939" y="3219673"/>
              <a:ext cx="1520399" cy="152039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625" y="3662325"/>
            <a:ext cx="702249" cy="76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5350" y="3394150"/>
            <a:ext cx="1318250" cy="112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9625" y="3155300"/>
            <a:ext cx="2300450" cy="158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Shape 142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/>
          <p:nvPr>
            <p:ph type="title"/>
          </p:nvPr>
        </p:nvSpPr>
        <p:spPr>
          <a:xfrm>
            <a:off x="490250" y="488250"/>
            <a:ext cx="82062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/>
              <a:t>This is the part where you significantly lower your expectations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600"/>
          </a:p>
          <a:p>
            <a:pPr lvl="0" algn="ctr">
              <a:spcBef>
                <a:spcPts val="0"/>
              </a:spcBef>
              <a:buNone/>
            </a:pPr>
            <a:r>
              <a:rPr lang="en"/>
              <a:t>(DEMO TIME!)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